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20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pPr/>
              <a:t>21/10/2025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4ta REUNIÓN AMPLIADA CENTRO GENERAL DE PADRES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Lunes 20 de Octubre del 2025</a:t>
            </a:r>
          </a:p>
          <a:p>
            <a:r>
              <a:rPr lang="es-ES" dirty="0"/>
              <a:t>Inicio 18:00 </a:t>
            </a:r>
            <a:r>
              <a:rPr lang="es-ES" dirty="0" err="1"/>
              <a:t>hrs</a:t>
            </a:r>
            <a:r>
              <a:rPr lang="es-ES" dirty="0"/>
              <a:t>.</a:t>
            </a:r>
          </a:p>
        </p:txBody>
      </p:sp>
      <p:pic>
        <p:nvPicPr>
          <p:cNvPr id="4" name="Picture 3" descr="Colegio Cardenal | Antonio Samoré">
            <a:extLst>
              <a:ext uri="{FF2B5EF4-FFF2-40B4-BE49-F238E27FC236}">
                <a16:creationId xmlns:a16="http://schemas.microsoft.com/office/drawing/2014/main" xmlns="" id="{CDC7BC8F-A704-F751-C9DA-8EF01DA96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2FA8BB-03DD-2A3C-E3D9-A1197D44BC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ea typeface="+mj-lt"/>
                <a:cs typeface="+mj-lt"/>
              </a:rPr>
              <a:t>Votación</a:t>
            </a:r>
            <a:r>
              <a:rPr lang="en-US" dirty="0">
                <a:solidFill>
                  <a:schemeClr val="bg1"/>
                </a:solidFill>
                <a:ea typeface="+mj-lt"/>
                <a:cs typeface="+mj-lt"/>
              </a:rPr>
              <a:t> regalo al colegio 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ea typeface="+mj-lt"/>
                <a:cs typeface="+mj-lt"/>
              </a:rPr>
              <a:t>(bingo)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339EFB-C5A7-E795-0150-17E98133F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146" y="3620623"/>
            <a:ext cx="9515707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 algn="l">
              <a:spcBef>
                <a:spcPct val="0"/>
              </a:spcBef>
              <a:buAutoNum type="arabicPeriod"/>
            </a:pPr>
            <a:r>
              <a:rPr lang="en-US" dirty="0" err="1">
                <a:latin typeface="Aptos Display"/>
              </a:rPr>
              <a:t>A</a:t>
            </a:r>
            <a:r>
              <a:rPr lang="en-US" dirty="0" err="1" smtClean="0">
                <a:latin typeface="Aptos Display"/>
              </a:rPr>
              <a:t>lfombra</a:t>
            </a:r>
            <a:r>
              <a:rPr lang="en-US" dirty="0" smtClean="0">
                <a:latin typeface="Aptos Display"/>
              </a:rPr>
              <a:t> </a:t>
            </a:r>
            <a:r>
              <a:rPr lang="en-US" dirty="0" err="1" smtClean="0">
                <a:latin typeface="Aptos Display"/>
              </a:rPr>
              <a:t>roja</a:t>
            </a:r>
            <a:r>
              <a:rPr lang="en-US" dirty="0" smtClean="0">
                <a:latin typeface="Aptos Display"/>
              </a:rPr>
              <a:t>      </a:t>
            </a:r>
          </a:p>
          <a:p>
            <a:pPr marL="742950" indent="-742950" algn="l">
              <a:spcBef>
                <a:spcPct val="0"/>
              </a:spcBef>
              <a:buAutoNum type="arabicPeriod"/>
            </a:pPr>
            <a:r>
              <a:rPr lang="en-US" dirty="0" err="1" smtClean="0">
                <a:latin typeface="Aptos Display"/>
              </a:rPr>
              <a:t>Toldos</a:t>
            </a:r>
            <a:r>
              <a:rPr lang="en-US" dirty="0" smtClean="0">
                <a:latin typeface="Aptos Display"/>
              </a:rPr>
              <a:t> con logo    </a:t>
            </a:r>
          </a:p>
          <a:p>
            <a:pPr marL="742950" indent="-742950" algn="l">
              <a:spcBef>
                <a:spcPct val="0"/>
              </a:spcBef>
              <a:buAutoNum type="arabicPeriod"/>
            </a:pPr>
            <a:r>
              <a:rPr lang="en-US" dirty="0" err="1" smtClean="0">
                <a:latin typeface="Aptos Display"/>
              </a:rPr>
              <a:t>Seguir</a:t>
            </a:r>
            <a:r>
              <a:rPr lang="en-US" dirty="0" smtClean="0">
                <a:latin typeface="Aptos Display"/>
              </a:rPr>
              <a:t> </a:t>
            </a:r>
            <a:r>
              <a:rPr lang="en-US" dirty="0" err="1" smtClean="0">
                <a:latin typeface="Aptos Display"/>
              </a:rPr>
              <a:t>adaptando</a:t>
            </a:r>
            <a:r>
              <a:rPr lang="en-US" dirty="0" smtClean="0">
                <a:latin typeface="Aptos Display"/>
              </a:rPr>
              <a:t> el 3r patio (</a:t>
            </a:r>
            <a:r>
              <a:rPr lang="en-US" dirty="0" err="1" smtClean="0">
                <a:latin typeface="Aptos Display"/>
              </a:rPr>
              <a:t>conseguir</a:t>
            </a:r>
            <a:r>
              <a:rPr lang="en-US" dirty="0" smtClean="0">
                <a:latin typeface="Aptos Display"/>
              </a:rPr>
              <a:t> </a:t>
            </a:r>
            <a:r>
              <a:rPr lang="en-US" dirty="0" err="1" smtClean="0">
                <a:latin typeface="Aptos Display"/>
              </a:rPr>
              <a:t>microondas</a:t>
            </a:r>
            <a:r>
              <a:rPr lang="en-US" dirty="0" smtClean="0">
                <a:latin typeface="Aptos Display"/>
              </a:rPr>
              <a:t> y cooler)</a:t>
            </a:r>
            <a:endParaRPr lang="en-US" dirty="0">
              <a:latin typeface="Aptos Display"/>
            </a:endParaRPr>
          </a:p>
        </p:txBody>
      </p:sp>
      <p:pic>
        <p:nvPicPr>
          <p:cNvPr id="4" name="Picture 7" descr="Colegio Cardenal | Antonio Samoré">
            <a:extLst>
              <a:ext uri="{FF2B5EF4-FFF2-40B4-BE49-F238E27FC236}">
                <a16:creationId xmlns:a16="http://schemas.microsoft.com/office/drawing/2014/main" xmlns="" id="{AB1BF4E0-1344-F4F9-8E5C-18B8E1582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0257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uchas Gracias&quot; Images – Browse 144 Stock Photos, Vectors, and Video |  Adobe Sto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7006" y="573262"/>
            <a:ext cx="7558638" cy="5541976"/>
          </a:xfrm>
          <a:prstGeom prst="rect">
            <a:avLst/>
          </a:prstGeom>
          <a:noFill/>
        </p:spPr>
      </p:pic>
      <p:pic>
        <p:nvPicPr>
          <p:cNvPr id="5" name="Picture 7" descr="Colegio Cardenal | Antonio Samoré">
            <a:extLst>
              <a:ext uri="{FF2B5EF4-FFF2-40B4-BE49-F238E27FC236}">
                <a16:creationId xmlns:a16="http://schemas.microsoft.com/office/drawing/2014/main" xmlns="" id="{AB1BF4E0-1344-F4F9-8E5C-18B8E1582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8B42C46D-3E53-AAAA-A4A7-368AF99B6E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5360" y="529114"/>
            <a:ext cx="10261600" cy="5796280"/>
          </a:xfrm>
          <a:prstGeom prst="rect">
            <a:avLst/>
          </a:prstGeom>
        </p:spPr>
      </p:pic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0FBBB469-640F-DD8A-0742-E0D361507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7852" y="34406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89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2809B5-0BBA-B570-DB5A-31FFB1792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946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Acta Anterior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32D2CF-6553-DBC4-8862-C80214B3D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0621"/>
            <a:ext cx="9144000" cy="22504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noche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amorina</a:t>
            </a:r>
            <a:endParaRPr lang="en-US" dirty="0"/>
          </a:p>
          <a:p>
            <a:r>
              <a:rPr lang="en-US" dirty="0"/>
              <a:t>Se </a:t>
            </a:r>
            <a:r>
              <a:rPr lang="en-US" dirty="0" err="1"/>
              <a:t>realizó</a:t>
            </a:r>
            <a:r>
              <a:rPr lang="en-US" dirty="0"/>
              <a:t> </a:t>
            </a:r>
            <a:r>
              <a:rPr lang="en-US" dirty="0" err="1"/>
              <a:t>charla</a:t>
            </a:r>
            <a:r>
              <a:rPr lang="en-US" dirty="0"/>
              <a:t> con </a:t>
            </a:r>
            <a:r>
              <a:rPr lang="en-US" dirty="0" err="1"/>
              <a:t>profesor</a:t>
            </a:r>
            <a:r>
              <a:rPr lang="en-US" dirty="0"/>
              <a:t> Claudio Campos (ACLE)</a:t>
            </a:r>
          </a:p>
          <a:p>
            <a:r>
              <a:rPr lang="en-US" dirty="0" err="1"/>
              <a:t>Rendición</a:t>
            </a:r>
            <a:r>
              <a:rPr lang="en-US" dirty="0"/>
              <a:t> </a:t>
            </a:r>
            <a:r>
              <a:rPr lang="en-US" dirty="0" err="1"/>
              <a:t>aniversario</a:t>
            </a:r>
            <a:r>
              <a:rPr lang="en-US" dirty="0"/>
              <a:t> y día de la </a:t>
            </a:r>
            <a:r>
              <a:rPr lang="en-US" dirty="0" err="1"/>
              <a:t>niñez</a:t>
            </a:r>
            <a:endParaRPr lang="en-US" dirty="0"/>
          </a:p>
          <a:p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acuerdos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consejo</a:t>
            </a:r>
            <a:r>
              <a:rPr lang="en-US" dirty="0"/>
              <a:t> escolar</a:t>
            </a:r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02C9EF8E-3DBA-E05D-8A3A-1009A2491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990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905BA1-B80C-941D-2F70-2B3AAFD4D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293" y="1122363"/>
            <a:ext cx="10649414" cy="23876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Evaluación</a:t>
            </a:r>
            <a:r>
              <a:rPr lang="en-US" dirty="0">
                <a:solidFill>
                  <a:schemeClr val="bg1"/>
                </a:solidFill>
              </a:rPr>
              <a:t> taller: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400" dirty="0" err="1">
                <a:solidFill>
                  <a:schemeClr val="bg1"/>
                </a:solidFill>
              </a:rPr>
              <a:t>Liderazgo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positivo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en</a:t>
            </a:r>
            <a:r>
              <a:rPr lang="en-US" sz="4400" dirty="0">
                <a:solidFill>
                  <a:schemeClr val="bg1"/>
                </a:solidFill>
              </a:rPr>
              <a:t> las </a:t>
            </a:r>
            <a:r>
              <a:rPr lang="en-US" sz="4400" dirty="0" err="1">
                <a:solidFill>
                  <a:schemeClr val="bg1"/>
                </a:solidFill>
              </a:rPr>
              <a:t>directivas</a:t>
            </a:r>
            <a:r>
              <a:rPr lang="en-US" sz="4400" dirty="0">
                <a:solidFill>
                  <a:schemeClr val="bg1"/>
                </a:solidFill>
              </a:rPr>
              <a:t> de </a:t>
            </a:r>
            <a:r>
              <a:rPr lang="en-US" sz="4400" dirty="0" err="1">
                <a:solidFill>
                  <a:schemeClr val="bg1"/>
                </a:solidFill>
              </a:rPr>
              <a:t>cursos</a:t>
            </a:r>
            <a:r>
              <a:rPr lang="en-US" sz="4400" dirty="0">
                <a:solidFill>
                  <a:schemeClr val="bg1"/>
                </a:solidFill>
              </a:rPr>
              <a:t>, claves para </a:t>
            </a:r>
            <a:r>
              <a:rPr lang="en-US" sz="4400" dirty="0" err="1">
                <a:solidFill>
                  <a:schemeClr val="bg1"/>
                </a:solidFill>
              </a:rPr>
              <a:t>una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convivencia</a:t>
            </a:r>
            <a:r>
              <a:rPr lang="en-US" sz="4400" dirty="0">
                <a:solidFill>
                  <a:schemeClr val="bg1"/>
                </a:solidFill>
              </a:rPr>
              <a:t> escolar </a:t>
            </a:r>
            <a:r>
              <a:rPr lang="en-US" sz="4400" dirty="0" err="1">
                <a:solidFill>
                  <a:schemeClr val="bg1"/>
                </a:solidFill>
              </a:rPr>
              <a:t>colaborativa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B09C91-0005-D6D4-8E73-2905DDDFDE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El </a:t>
            </a:r>
            <a:r>
              <a:rPr lang="en-US" dirty="0" err="1" smtClean="0"/>
              <a:t>coordinador</a:t>
            </a:r>
            <a:r>
              <a:rPr lang="en-US" dirty="0" smtClean="0"/>
              <a:t> de PFC Don  Alvaro Silva </a:t>
            </a:r>
            <a:r>
              <a:rPr lang="en-US" dirty="0" err="1"/>
              <a:t>realizó</a:t>
            </a:r>
            <a:r>
              <a:rPr lang="en-US" dirty="0"/>
              <a:t> el taller el día Jueves 9 de </a:t>
            </a:r>
            <a:r>
              <a:rPr lang="en-US" dirty="0" err="1"/>
              <a:t>octubre</a:t>
            </a:r>
            <a:r>
              <a:rPr lang="en-US" dirty="0"/>
              <a:t>, con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convocatoria</a:t>
            </a:r>
            <a:r>
              <a:rPr lang="en-US" dirty="0"/>
              <a:t> de 15 </a:t>
            </a:r>
            <a:r>
              <a:rPr lang="en-US" dirty="0" err="1"/>
              <a:t>apoderados</a:t>
            </a:r>
            <a:r>
              <a:rPr lang="en-US" dirty="0"/>
              <a:t>.</a:t>
            </a:r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A55001FC-EB38-AD9D-28FF-3AFF73A43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76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5DC005-E9C0-FF35-1649-A8CDA0CA8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409"/>
            <a:ext cx="9144000" cy="1244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Noche </a:t>
            </a:r>
            <a:r>
              <a:rPr lang="en-US" dirty="0" err="1">
                <a:solidFill>
                  <a:schemeClr val="bg1"/>
                </a:solidFill>
              </a:rPr>
              <a:t>Samorina</a:t>
            </a:r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0BB86C63-AD13-12B2-C8EE-69EF5F834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B76A608-48F3-AA65-BF39-B10A7F43C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4430" y="1717040"/>
            <a:ext cx="3475904" cy="494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604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D9B6E0-57CD-0BF3-06DE-FDEFC65FE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9327"/>
            <a:ext cx="9144000" cy="23876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Votación</a:t>
            </a:r>
            <a:r>
              <a:rPr lang="en-US" dirty="0">
                <a:solidFill>
                  <a:schemeClr val="bg1"/>
                </a:solidFill>
              </a:rPr>
              <a:t> CGPA​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CDFDD2-089B-F239-2872-317CF8F5B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7180"/>
            <a:ext cx="9144000" cy="20694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l">
              <a:buAutoNum type="arabicPeriod"/>
            </a:pPr>
            <a:r>
              <a:rPr lang="en-US" dirty="0"/>
              <a:t>En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reunión</a:t>
            </a:r>
            <a:r>
              <a:rPr lang="en-US" dirty="0"/>
              <a:t>, </a:t>
            </a:r>
            <a:r>
              <a:rPr lang="en-US" dirty="0" smtClean="0"/>
              <a:t>se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los </a:t>
            </a:r>
            <a:r>
              <a:rPr lang="en-US" dirty="0" err="1" smtClean="0"/>
              <a:t>nombres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los </a:t>
            </a:r>
            <a:r>
              <a:rPr lang="en-US" dirty="0" err="1" smtClean="0"/>
              <a:t>postulantes</a:t>
            </a:r>
            <a:endParaRPr lang="en-US" dirty="0"/>
          </a:p>
          <a:p>
            <a:pPr marL="457200" indent="-457200" algn="l">
              <a:buAutoNum type="arabicPeriod"/>
            </a:pPr>
            <a:r>
              <a:rPr lang="en-US" dirty="0"/>
              <a:t>La </a:t>
            </a:r>
            <a:r>
              <a:rPr lang="en-US" dirty="0" err="1"/>
              <a:t>votación</a:t>
            </a:r>
            <a:r>
              <a:rPr lang="en-US" dirty="0"/>
              <a:t> del CGPA se </a:t>
            </a:r>
            <a:r>
              <a:rPr lang="en-US" dirty="0" err="1"/>
              <a:t>realizará</a:t>
            </a:r>
            <a:r>
              <a:rPr lang="en-US" dirty="0"/>
              <a:t> 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última</a:t>
            </a:r>
            <a:r>
              <a:rPr lang="en-US" dirty="0"/>
              <a:t> </a:t>
            </a:r>
            <a:r>
              <a:rPr lang="en-US" dirty="0" err="1"/>
              <a:t>reunión</a:t>
            </a:r>
            <a:r>
              <a:rPr lang="en-US" dirty="0"/>
              <a:t> 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 </a:t>
            </a:r>
            <a:r>
              <a:rPr lang="en-US" dirty="0" err="1"/>
              <a:t>mes</a:t>
            </a:r>
            <a:r>
              <a:rPr lang="en-US" dirty="0"/>
              <a:t> de </a:t>
            </a:r>
            <a:r>
              <a:rPr lang="en-US" dirty="0" err="1"/>
              <a:t>noviembre</a:t>
            </a:r>
          </a:p>
          <a:p>
            <a:endParaRPr lang="en-US" dirty="0"/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02604B3D-ECD0-1F68-77D7-42E324E2C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2058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E6BF89-48A0-A0C5-0626-D794AC0B5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1403"/>
            <a:ext cx="9144000" cy="129751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Nuevo </a:t>
            </a:r>
            <a:r>
              <a:rPr lang="en-US" err="1">
                <a:solidFill>
                  <a:schemeClr val="bg1"/>
                </a:solidFill>
              </a:rPr>
              <a:t>aporte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err="1">
                <a:solidFill>
                  <a:schemeClr val="bg1"/>
                </a:solidFill>
              </a:rPr>
              <a:t>fijo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ACLE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107F2-1906-506A-FE7F-B95915A4A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0" y="2662661"/>
            <a:ext cx="6685280" cy="31201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En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última</a:t>
            </a:r>
            <a:r>
              <a:rPr lang="en-US" dirty="0"/>
              <a:t> </a:t>
            </a:r>
            <a:r>
              <a:rPr lang="en-US" dirty="0" err="1"/>
              <a:t>reunión</a:t>
            </a:r>
            <a:r>
              <a:rPr lang="en-US" dirty="0"/>
              <a:t> y </a:t>
            </a:r>
            <a:r>
              <a:rPr lang="en-US" dirty="0" err="1"/>
              <a:t>después</a:t>
            </a:r>
            <a:r>
              <a:rPr lang="en-US" dirty="0"/>
              <a:t> de </a:t>
            </a:r>
            <a:r>
              <a:rPr lang="en-US" dirty="0" err="1"/>
              <a:t>escuchar</a:t>
            </a:r>
            <a:r>
              <a:rPr lang="en-US" dirty="0"/>
              <a:t> la </a:t>
            </a:r>
            <a:r>
              <a:rPr lang="en-US" dirty="0" err="1"/>
              <a:t>charla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entregó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profesor</a:t>
            </a:r>
            <a:r>
              <a:rPr lang="en-US" dirty="0"/>
              <a:t> Claudio Campos,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centro</a:t>
            </a:r>
            <a:r>
              <a:rPr lang="en-US" dirty="0"/>
              <a:t> de padres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decidido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entregaremos</a:t>
            </a:r>
            <a:r>
              <a:rPr lang="en-US" dirty="0"/>
              <a:t> un </a:t>
            </a:r>
            <a:r>
              <a:rPr lang="en-US" dirty="0" err="1"/>
              <a:t>aporte</a:t>
            </a:r>
            <a:r>
              <a:rPr lang="en-US" dirty="0"/>
              <a:t> </a:t>
            </a:r>
            <a:r>
              <a:rPr lang="en-US" dirty="0" err="1"/>
              <a:t>fijo</a:t>
            </a:r>
            <a:r>
              <a:rPr lang="en-US" dirty="0"/>
              <a:t> para </a:t>
            </a:r>
            <a:r>
              <a:rPr lang="en-US" dirty="0" err="1"/>
              <a:t>apoyar</a:t>
            </a:r>
            <a:r>
              <a:rPr lang="en-US" dirty="0"/>
              <a:t> con la </a:t>
            </a:r>
            <a:r>
              <a:rPr lang="en-US" dirty="0" err="1"/>
              <a:t>ceremonia</a:t>
            </a:r>
            <a:r>
              <a:rPr lang="en-US" dirty="0"/>
              <a:t> de </a:t>
            </a:r>
            <a:r>
              <a:rPr lang="en-US" dirty="0" err="1"/>
              <a:t>cierre</a:t>
            </a:r>
            <a:r>
              <a:rPr lang="en-US" dirty="0"/>
              <a:t> de las </a:t>
            </a:r>
            <a:r>
              <a:rPr lang="en-US" dirty="0" err="1"/>
              <a:t>academias</a:t>
            </a:r>
            <a:r>
              <a:rPr lang="en-US" dirty="0"/>
              <a:t>.</a:t>
            </a:r>
          </a:p>
          <a:p>
            <a:r>
              <a:rPr lang="en-US" dirty="0"/>
              <a:t>Este </a:t>
            </a:r>
            <a:r>
              <a:rPr lang="en-US" dirty="0" err="1"/>
              <a:t>año</a:t>
            </a:r>
            <a:r>
              <a:rPr lang="en-US" dirty="0"/>
              <a:t> 2025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aporte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entregará</a:t>
            </a:r>
            <a:r>
              <a:rPr lang="en-US" dirty="0"/>
              <a:t> es de $250.000 </a:t>
            </a:r>
            <a:r>
              <a:rPr lang="en-US" dirty="0" err="1"/>
              <a:t>aprox</a:t>
            </a:r>
            <a:r>
              <a:rPr lang="en-US" dirty="0"/>
              <a:t>. (</a:t>
            </a:r>
            <a:r>
              <a:rPr lang="en-US" dirty="0" err="1"/>
              <a:t>compra</a:t>
            </a:r>
            <a:r>
              <a:rPr lang="en-US" dirty="0"/>
              <a:t> de regalos)</a:t>
            </a:r>
          </a:p>
          <a:p>
            <a:endParaRPr lang="en-US" dirty="0"/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2D6504BC-3E92-2B2A-34CF-D7C0B4A15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F659326-3703-651A-7968-90E1DF734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3557" y="1767840"/>
            <a:ext cx="3781687" cy="469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444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8C8848-5AA1-90B4-526D-D31CBC991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0683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dirty="0" err="1">
                <a:solidFill>
                  <a:schemeClr val="bg1"/>
                </a:solidFill>
              </a:rPr>
              <a:t>Aporte</a:t>
            </a:r>
            <a:r>
              <a:rPr lang="en-US" sz="6600" dirty="0">
                <a:solidFill>
                  <a:schemeClr val="bg1"/>
                </a:solidFill>
              </a:rPr>
              <a:t> SIMCE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3E13FB-8443-65E3-1AA5-261660387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971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tres</a:t>
            </a:r>
            <a:r>
              <a:rPr lang="en-US" dirty="0"/>
              <a:t> </a:t>
            </a:r>
            <a:r>
              <a:rPr lang="en-US" dirty="0" err="1"/>
              <a:t>años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centro</a:t>
            </a:r>
            <a:r>
              <a:rPr lang="en-US" dirty="0"/>
              <a:t> general de padres </a:t>
            </a:r>
            <a:r>
              <a:rPr lang="en-US" dirty="0" err="1"/>
              <a:t>aporta</a:t>
            </a:r>
            <a:r>
              <a:rPr lang="en-US" dirty="0"/>
              <a:t> con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jugos</a:t>
            </a:r>
            <a:r>
              <a:rPr lang="en-US" dirty="0"/>
              <a:t> de las </a:t>
            </a:r>
            <a:r>
              <a:rPr lang="en-US" dirty="0" err="1"/>
              <a:t>colaciones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le </a:t>
            </a:r>
            <a:r>
              <a:rPr lang="en-US" dirty="0" err="1"/>
              <a:t>entregan</a:t>
            </a:r>
            <a:r>
              <a:rPr lang="en-US" dirty="0"/>
              <a:t> a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alumnos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rinden</a:t>
            </a:r>
            <a:r>
              <a:rPr lang="en-US" dirty="0"/>
              <a:t> SIMCE, </a:t>
            </a:r>
            <a:r>
              <a:rPr lang="en-US" dirty="0" err="1"/>
              <a:t>quedando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aporte</a:t>
            </a:r>
            <a:r>
              <a:rPr lang="en-US" dirty="0"/>
              <a:t> </a:t>
            </a:r>
            <a:r>
              <a:rPr lang="en-US" dirty="0" err="1"/>
              <a:t>fijo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 a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de </a:t>
            </a:r>
            <a:r>
              <a:rPr lang="en-US" dirty="0" err="1"/>
              <a:t>actividades</a:t>
            </a:r>
            <a:r>
              <a:rPr lang="en-US" dirty="0"/>
              <a:t>.</a:t>
            </a:r>
          </a:p>
        </p:txBody>
      </p:sp>
      <p:pic>
        <p:nvPicPr>
          <p:cNvPr id="5" name="Picture 4" descr="Colegio Cardenal | Antonio Samoré">
            <a:extLst>
              <a:ext uri="{FF2B5EF4-FFF2-40B4-BE49-F238E27FC236}">
                <a16:creationId xmlns:a16="http://schemas.microsoft.com/office/drawing/2014/main" xmlns="" id="{21CD76C8-99C4-76A8-31E7-D88FF1C33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6323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8B7356-EA90-39A0-5A0B-A64B1D966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2720" y="1044428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Entrega de </a:t>
            </a:r>
            <a:r>
              <a:rPr lang="en-US" err="1">
                <a:solidFill>
                  <a:schemeClr val="bg1"/>
                </a:solidFill>
              </a:rPr>
              <a:t>aportes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(Kinder, 8vos y 4tos </a:t>
            </a:r>
            <a:r>
              <a:rPr lang="en-US" sz="3200" err="1">
                <a:solidFill>
                  <a:schemeClr val="bg1"/>
                </a:solidFill>
              </a:rPr>
              <a:t>medios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38A58E-483A-32A2-F031-A10E973E4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621" y="3431919"/>
            <a:ext cx="8201226" cy="253993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0000"/>
                </a:solidFill>
              </a:rPr>
              <a:t>La </a:t>
            </a:r>
            <a:r>
              <a:rPr lang="en-US" sz="2800" dirty="0" err="1">
                <a:solidFill>
                  <a:srgbClr val="000000"/>
                </a:solidFill>
              </a:rPr>
              <a:t>fecha</a:t>
            </a:r>
            <a:r>
              <a:rPr lang="en-US" sz="2800" dirty="0">
                <a:solidFill>
                  <a:srgbClr val="000000"/>
                </a:solidFill>
              </a:rPr>
              <a:t> para la </a:t>
            </a:r>
            <a:r>
              <a:rPr lang="en-US" sz="2800" dirty="0" err="1">
                <a:solidFill>
                  <a:srgbClr val="000000"/>
                </a:solidFill>
              </a:rPr>
              <a:t>entrega</a:t>
            </a:r>
            <a:r>
              <a:rPr lang="en-US" sz="2800" dirty="0">
                <a:solidFill>
                  <a:srgbClr val="000000"/>
                </a:solidFill>
              </a:rPr>
              <a:t> de </a:t>
            </a:r>
            <a:r>
              <a:rPr lang="en-US" sz="2800" dirty="0" err="1">
                <a:solidFill>
                  <a:srgbClr val="000000"/>
                </a:solidFill>
              </a:rPr>
              <a:t>los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aportes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será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este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jueves</a:t>
            </a:r>
            <a:r>
              <a:rPr lang="en-US" sz="2800" dirty="0">
                <a:solidFill>
                  <a:srgbClr val="000000"/>
                </a:solidFill>
              </a:rPr>
              <a:t> 23 de </a:t>
            </a:r>
            <a:r>
              <a:rPr lang="en-US" sz="2800" dirty="0" err="1">
                <a:solidFill>
                  <a:srgbClr val="000000"/>
                </a:solidFill>
              </a:rPr>
              <a:t>octubre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buChar char="•"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7" descr="Colegio Cardenal | Antonio Samoré">
            <a:extLst>
              <a:ext uri="{FF2B5EF4-FFF2-40B4-BE49-F238E27FC236}">
                <a16:creationId xmlns:a16="http://schemas.microsoft.com/office/drawing/2014/main" xmlns="" id="{AB1BF4E0-1344-F4F9-8E5C-18B8E1582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12" y="384705"/>
            <a:ext cx="12096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3520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156</Words>
  <Application>Microsoft Office PowerPoint</Application>
  <PresentationFormat>Personalizado</PresentationFormat>
  <Paragraphs>26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4ta REUNIÓN AMPLIADA CENTRO GENERAL DE PADRES</vt:lpstr>
      <vt:lpstr>Diapositiva 2</vt:lpstr>
      <vt:lpstr>Acta Anterior</vt:lpstr>
      <vt:lpstr>Evaluación taller: Liderazgo positivo en las directivas de cursos, claves para una convivencia escolar colaborativa</vt:lpstr>
      <vt:lpstr>Noche Samorina</vt:lpstr>
      <vt:lpstr>Votación CGPA​</vt:lpstr>
      <vt:lpstr>Nuevo aporte fijo ACLE</vt:lpstr>
      <vt:lpstr>Aporte SIMCE</vt:lpstr>
      <vt:lpstr>Entrega de aportes (Kinder, 8vos y 4tos medios)</vt:lpstr>
      <vt:lpstr>Votación regalo al colegio  (bingo)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4ta REUNIÓN AMPLIADA CENTRO GENERAL DE PADRES</dc:title>
  <dc:creator>Eparvu</dc:creator>
  <cp:lastModifiedBy>Eparvu</cp:lastModifiedBy>
  <cp:revision>543</cp:revision>
  <dcterms:created xsi:type="dcterms:W3CDTF">2012-07-30T22:48:03Z</dcterms:created>
  <dcterms:modified xsi:type="dcterms:W3CDTF">2025-10-21T12:43:33Z</dcterms:modified>
</cp:coreProperties>
</file>