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A71E3-8865-CF30-A2BA-5BC097DA431F}" v="957" dt="2025-06-21T01:38:09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2da REUNIÓN AMPLIADA CENTRO GENERAL DE PADRES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Lunes 23 de Junio del </a:t>
            </a:r>
            <a:r>
              <a:rPr lang="es-ES" dirty="0" smtClean="0"/>
              <a:t>2025</a:t>
            </a:r>
          </a:p>
          <a:p>
            <a:r>
              <a:rPr lang="es-ES" dirty="0" smtClean="0"/>
              <a:t>Inicio: </a:t>
            </a:r>
            <a:r>
              <a:rPr lang="es-ES" smtClean="0"/>
              <a:t>18:00 horas</a:t>
            </a:r>
            <a:endParaRPr lang="es-ES" dirty="0"/>
          </a:p>
        </p:txBody>
      </p:sp>
      <p:pic>
        <p:nvPicPr>
          <p:cNvPr id="4" name="Picture 3" descr="Colegio Cardenal | Antonio Samoré">
            <a:extLst>
              <a:ext uri="{FF2B5EF4-FFF2-40B4-BE49-F238E27FC236}">
                <a16:creationId xmlns="" xmlns:a16="http://schemas.microsoft.com/office/drawing/2014/main" id="{CDC7BC8F-A704-F751-C9DA-8EF01DA9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8C8848-5AA1-90B4-526D-D31CBC99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4703"/>
            <a:ext cx="9144000" cy="1356967"/>
          </a:xfrm>
        </p:spPr>
        <p:txBody>
          <a:bodyPr/>
          <a:lstStyle/>
          <a:p>
            <a:r>
              <a:rPr lang="en-US" dirty="0"/>
              <a:t>Puntos </a:t>
            </a:r>
            <a:r>
              <a:rPr lang="en-US" dirty="0" err="1"/>
              <a:t>varios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3E13FB-8443-65E3-1AA5-261660387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Feedback de la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 smtClean="0"/>
              <a:t>realizada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y </a:t>
            </a:r>
            <a:r>
              <a:rPr lang="en-US" dirty="0" err="1" smtClean="0"/>
              <a:t>sugerencias</a:t>
            </a:r>
            <a:r>
              <a:rPr lang="en-US" dirty="0" smtClean="0"/>
              <a:t> u </a:t>
            </a:r>
            <a:r>
              <a:rPr lang="en-US" dirty="0" err="1"/>
              <a:t>observaciones</a:t>
            </a:r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21CD76C8-99C4-76A8-31E7-D88FF1C3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32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cundaria Tecnica #10 San Quintín, B.C. - A todos los padres, madres de  familia y/o tutores, que asistieron el dia de hoy a la entrega de boletas.  MUCHAS GRACIAS :)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633" y="399012"/>
            <a:ext cx="7746343" cy="580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A652E90-14DF-AC4E-DE46-A524E724D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767" y="599811"/>
            <a:ext cx="5638800" cy="5670550"/>
          </a:xfrm>
        </p:spPr>
      </p:pic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0FBBB469-640F-DD8A-0742-E0D3615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9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2809B5-0BBA-B570-DB5A-31FFB179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94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Acta Anterior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32D2CF-6553-DBC4-8862-C80214B3D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0621"/>
            <a:ext cx="9144000" cy="1655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/>
              <a:t>Recaudación</a:t>
            </a:r>
            <a:r>
              <a:rPr lang="en-US" dirty="0"/>
              <a:t> 2025</a:t>
            </a:r>
          </a:p>
          <a:p>
            <a:r>
              <a:rPr lang="en-US" err="1"/>
              <a:t>Actualización</a:t>
            </a:r>
            <a:r>
              <a:rPr lang="en-US" dirty="0"/>
              <a:t> de RICE</a:t>
            </a:r>
          </a:p>
          <a:p>
            <a:r>
              <a:rPr lang="en-US" err="1"/>
              <a:t>Actividades</a:t>
            </a:r>
            <a:r>
              <a:rPr lang="en-US" dirty="0"/>
              <a:t> y </a:t>
            </a:r>
            <a:r>
              <a:rPr lang="en-US" err="1"/>
              <a:t>acciones</a:t>
            </a:r>
            <a:r>
              <a:rPr lang="en-US" dirty="0"/>
              <a:t> </a:t>
            </a:r>
            <a:r>
              <a:rPr lang="en-US" err="1"/>
              <a:t>realizadas</a:t>
            </a:r>
            <a:r>
              <a:rPr lang="en-US" dirty="0"/>
              <a:t> </a:t>
            </a:r>
            <a:r>
              <a:rPr lang="en-US" err="1"/>
              <a:t>por</a:t>
            </a:r>
            <a:r>
              <a:rPr lang="en-US" dirty="0"/>
              <a:t> </a:t>
            </a:r>
            <a:r>
              <a:rPr lang="en-US" err="1"/>
              <a:t>el</a:t>
            </a:r>
            <a:r>
              <a:rPr lang="en-US" dirty="0"/>
              <a:t> CGPA</a:t>
            </a:r>
          </a:p>
          <a:p>
            <a:r>
              <a:rPr lang="en-US" dirty="0"/>
              <a:t>Se </a:t>
            </a:r>
            <a:r>
              <a:rPr lang="en-US" dirty="0" err="1"/>
              <a:t>repasaron</a:t>
            </a:r>
            <a:r>
              <a:rPr lang="en-US" dirty="0"/>
              <a:t> </a:t>
            </a:r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1° </a:t>
            </a:r>
            <a:r>
              <a:rPr lang="en-US" dirty="0" err="1"/>
              <a:t>Semestre</a:t>
            </a:r>
          </a:p>
          <a:p>
            <a:r>
              <a:rPr lang="en-US" dirty="0"/>
              <a:t>Se </a:t>
            </a:r>
            <a:r>
              <a:rPr lang="en-US" dirty="0" err="1"/>
              <a:t>habló</a:t>
            </a:r>
            <a:r>
              <a:rPr lang="en-US" dirty="0"/>
              <a:t> de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directiva</a:t>
            </a:r>
            <a:r>
              <a:rPr lang="en-US" dirty="0"/>
              <a:t> 2026</a:t>
            </a: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02C9EF8E-3DBA-E05D-8A3A-1009A249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99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05BA1-B80C-941D-2F70-2B3AAFD4D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Academias</a:t>
            </a:r>
            <a:r>
              <a:rPr lang="en-US" dirty="0" smtClean="0">
                <a:solidFill>
                  <a:schemeClr val="bg1"/>
                </a:solidFill>
              </a:rPr>
              <a:t>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B09C91-0005-D6D4-8E73-2905DDDFD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 smtClean="0"/>
              <a:t>Coordinador</a:t>
            </a:r>
            <a:r>
              <a:rPr lang="en-US" sz="3600" dirty="0" smtClean="0"/>
              <a:t>: </a:t>
            </a:r>
            <a:r>
              <a:rPr lang="en-US" sz="3600" dirty="0"/>
              <a:t>Claudio </a:t>
            </a:r>
            <a:r>
              <a:rPr lang="en-US" sz="3600" dirty="0" smtClean="0"/>
              <a:t>Campos</a:t>
            </a:r>
          </a:p>
          <a:p>
            <a:r>
              <a:rPr lang="en-US" dirty="0" smtClean="0"/>
              <a:t>¿ 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crean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financiamiento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A55001FC-EB38-AD9D-28FF-3AFF73A4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6" name="5 Imagen" descr="https://csamore.cl/uploads/DSC058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2843" y="4320741"/>
            <a:ext cx="2942167" cy="220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7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DC005-E9C0-FF35-1649-A8CDA0CA8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7022"/>
            <a:ext cx="9144000" cy="1244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Felicitaciones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190281-E6E7-4F7A-A24B-33C128C01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2477"/>
            <a:ext cx="5791200" cy="3827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smtClean="0"/>
              <a:t>-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/>
              <a:t>las que </a:t>
            </a:r>
            <a:r>
              <a:rPr lang="en-US" dirty="0" err="1"/>
              <a:t>conformamos</a:t>
            </a:r>
            <a:r>
              <a:rPr lang="en-US" dirty="0"/>
              <a:t> el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directiva</a:t>
            </a:r>
            <a:r>
              <a:rPr lang="en-US" dirty="0"/>
              <a:t> del </a:t>
            </a:r>
            <a:r>
              <a:rPr lang="en-US" dirty="0" err="1"/>
              <a:t>centro</a:t>
            </a:r>
            <a:r>
              <a:rPr lang="en-US" dirty="0"/>
              <a:t> general de padres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felices</a:t>
            </a:r>
            <a:r>
              <a:rPr lang="en-US" dirty="0"/>
              <a:t> y </a:t>
            </a:r>
            <a:r>
              <a:rPr lang="en-US" dirty="0" err="1"/>
              <a:t>agradecidas</a:t>
            </a:r>
            <a:r>
              <a:rPr lang="en-US" dirty="0"/>
              <a:t> del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entregado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delegados</a:t>
            </a:r>
            <a:r>
              <a:rPr lang="en-US" dirty="0"/>
              <a:t>, padres y </a:t>
            </a:r>
            <a:r>
              <a:rPr lang="en-US" dirty="0" err="1"/>
              <a:t>apoderados</a:t>
            </a:r>
            <a:r>
              <a:rPr lang="en-US" dirty="0"/>
              <a:t> en el </a:t>
            </a:r>
            <a:r>
              <a:rPr lang="en-US" dirty="0" err="1"/>
              <a:t>éxito</a:t>
            </a:r>
            <a:r>
              <a:rPr lang="en-US" dirty="0"/>
              <a:t> que </a:t>
            </a:r>
            <a:r>
              <a:rPr lang="en-US" dirty="0" err="1"/>
              <a:t>tuvo</a:t>
            </a:r>
            <a:r>
              <a:rPr lang="en-US" dirty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smtClean="0"/>
              <a:t>- </a:t>
            </a:r>
            <a:r>
              <a:rPr lang="en-US" dirty="0" err="1" smtClean="0"/>
              <a:t>Felicitaciones</a:t>
            </a:r>
            <a:r>
              <a:rPr lang="en-US" dirty="0" smtClean="0"/>
              <a:t> de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/>
              <a:t>directora</a:t>
            </a:r>
            <a:r>
              <a:rPr lang="en-US" dirty="0"/>
              <a:t> </a:t>
            </a:r>
            <a:r>
              <a:rPr lang="en-US" dirty="0" err="1" smtClean="0"/>
              <a:t>Aracellis</a:t>
            </a:r>
            <a:r>
              <a:rPr lang="en-US" dirty="0" smtClean="0"/>
              <a:t> </a:t>
            </a:r>
            <a:r>
              <a:rPr lang="en-US" dirty="0" err="1" smtClean="0"/>
              <a:t>Rodríguez</a:t>
            </a:r>
            <a:r>
              <a:rPr lang="en-US" dirty="0" smtClean="0"/>
              <a:t> </a:t>
            </a:r>
            <a:r>
              <a:rPr lang="en-US" dirty="0" err="1"/>
              <a:t>quien</a:t>
            </a:r>
            <a:r>
              <a:rPr lang="en-US" dirty="0"/>
              <a:t> </a:t>
            </a:r>
            <a:r>
              <a:rPr lang="en-US" dirty="0" err="1"/>
              <a:t>destacó</a:t>
            </a:r>
            <a:r>
              <a:rPr lang="en-US" dirty="0"/>
              <a:t> la </a:t>
            </a:r>
            <a:r>
              <a:rPr lang="en-US" dirty="0" err="1"/>
              <a:t>organización</a:t>
            </a:r>
            <a:r>
              <a:rPr lang="en-US" dirty="0"/>
              <a:t>, el </a:t>
            </a:r>
            <a:r>
              <a:rPr lang="en-US" dirty="0" err="1"/>
              <a:t>orden</a:t>
            </a:r>
            <a:r>
              <a:rPr lang="en-US" dirty="0"/>
              <a:t> y la </a:t>
            </a:r>
            <a:r>
              <a:rPr lang="en-US" dirty="0" err="1"/>
              <a:t>concurrencia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actividad</a:t>
            </a:r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0BB86C63-AD13-12B2-C8EE-69EF5F83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6146" name="Picture 2" descr="Felicitaciones Dpavon, 1000 mensajes en el Foro !!!!! | Club Acuarios  Marin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54" y="2125689"/>
            <a:ext cx="3643343" cy="3643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60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822A5-2FBF-6E5A-07C9-C1D202AD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Fotos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C406B5D-FA02-4369-D31D-113D190D8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11" y="1785144"/>
            <a:ext cx="2317147" cy="4114800"/>
          </a:xfrm>
        </p:spPr>
      </p:pic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9AF29B18-FAE6-7504-A7DA-81B2A31C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965AE0-4E57-781C-9DD0-8DAFCDA880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9" y="381000"/>
            <a:ext cx="3048001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B922F0-CA7D-C926-6834-5AE88E1876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9666" y="3429000"/>
            <a:ext cx="3333750" cy="333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4A5F5D-EFEB-0430-A9FC-C751C95E3B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5667" y="370417"/>
            <a:ext cx="2783418" cy="2836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9C1EE7-2408-DF53-1D5C-B5979544D6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6917" y="3619500"/>
            <a:ext cx="2952750" cy="2952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09BD9C9-A397-6A34-4757-4B66D8E7B32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33416" y="3841750"/>
            <a:ext cx="2550584" cy="2550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3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D9B6E0-57CD-0BF3-06DE-FDEFC65F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75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Entrega de </a:t>
            </a:r>
            <a:r>
              <a:rPr lang="en-US" dirty="0" err="1">
                <a:solidFill>
                  <a:schemeClr val="bg1"/>
                </a:solidFill>
              </a:rPr>
              <a:t>rendición</a:t>
            </a:r>
            <a:r>
              <a:rPr lang="en-US" dirty="0">
                <a:solidFill>
                  <a:schemeClr val="bg1"/>
                </a:solidFill>
              </a:rPr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DFDD2-089B-F239-2872-317CF8F5B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señora</a:t>
            </a:r>
            <a:r>
              <a:rPr lang="en-US" dirty="0"/>
              <a:t> Patricia Cespedes </a:t>
            </a:r>
            <a:r>
              <a:rPr lang="en-US" dirty="0" err="1"/>
              <a:t>tesorera</a:t>
            </a:r>
            <a:r>
              <a:rPr lang="en-US" dirty="0"/>
              <a:t> del </a:t>
            </a:r>
            <a:r>
              <a:rPr lang="en-US" dirty="0" err="1"/>
              <a:t>centro</a:t>
            </a:r>
            <a:r>
              <a:rPr lang="en-US" dirty="0"/>
              <a:t> general de padres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entregará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detalle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 balance 2024.</a:t>
            </a: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02604B3D-ECD0-1F68-77D7-42E324E2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58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17EEE-9CAA-D09D-4EEE-DC8552FE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530"/>
            <a:ext cx="9144000" cy="10541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Rendición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actividad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junio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B54A1D51-DB2F-6B5F-66D3-24A5CA6C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8B8394-9D20-B84C-9CF2-9039EA1E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62" y="1439333"/>
            <a:ext cx="5106077" cy="5080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65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lebración Del 37° Aniversario. Dorado Número 37 Con Confeti Brillante  Ilustración del Vector - Ilustración de acontecimiento, éxito: 249903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8382" y="282633"/>
            <a:ext cx="2261062" cy="226106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6BF89-48A0-A0C5-0626-D794AC0B5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62" y="1122363"/>
            <a:ext cx="9144000" cy="129751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37° </a:t>
            </a:r>
            <a:r>
              <a:rPr lang="en-US" dirty="0" err="1" smtClean="0">
                <a:solidFill>
                  <a:schemeClr val="bg1"/>
                </a:solidFill>
              </a:rPr>
              <a:t>Aniversario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107F2-1906-506A-FE7F-B95915A4A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3621"/>
            <a:ext cx="9144000" cy="31202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dirty="0" err="1"/>
              <a:t>Recordar</a:t>
            </a:r>
            <a:r>
              <a:rPr lang="en-US" dirty="0"/>
              <a:t> y </a:t>
            </a:r>
            <a:r>
              <a:rPr lang="en-US" dirty="0" err="1"/>
              <a:t>reforzar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 smtClean="0"/>
              <a:t>apoyo</a:t>
            </a:r>
            <a:r>
              <a:rPr lang="en-US" dirty="0" smtClean="0"/>
              <a:t> de </a:t>
            </a:r>
            <a:r>
              <a:rPr lang="en-US" dirty="0" err="1" smtClean="0"/>
              <a:t>centro</a:t>
            </a:r>
            <a:r>
              <a:rPr lang="en-US" dirty="0" smtClean="0"/>
              <a:t> general de padres en </a:t>
            </a:r>
            <a:r>
              <a:rPr lang="en-US" dirty="0" smtClean="0"/>
              <a:t> </a:t>
            </a:r>
            <a:r>
              <a:rPr lang="en-US" dirty="0"/>
              <a:t>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 smtClean="0"/>
              <a:t>aniversario</a:t>
            </a:r>
            <a:r>
              <a:rPr lang="en-US" dirty="0"/>
              <a:t>: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1- Entrega de coronas (solo </a:t>
            </a:r>
            <a:r>
              <a:rPr lang="en-US" dirty="0" err="1"/>
              <a:t>niñas</a:t>
            </a:r>
            <a:r>
              <a:rPr lang="en-US" dirty="0"/>
              <a:t>), </a:t>
            </a:r>
            <a:r>
              <a:rPr lang="en-US" dirty="0" err="1"/>
              <a:t>cetros</a:t>
            </a:r>
            <a:r>
              <a:rPr lang="en-US" dirty="0"/>
              <a:t> y </a:t>
            </a:r>
            <a:r>
              <a:rPr lang="en-US" dirty="0" err="1"/>
              <a:t>bandas</a:t>
            </a:r>
            <a:r>
              <a:rPr lang="en-US" dirty="0"/>
              <a:t> para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 smtClean="0"/>
              <a:t>cursos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2- Se </a:t>
            </a:r>
            <a:r>
              <a:rPr lang="en-US" dirty="0" err="1"/>
              <a:t>entrega</a:t>
            </a:r>
            <a:r>
              <a:rPr lang="en-US" dirty="0"/>
              <a:t> </a:t>
            </a:r>
            <a:r>
              <a:rPr lang="en-US" dirty="0" err="1"/>
              <a:t>aporte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dinero a 7mos y 8vos,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2025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aporte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de $45.000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antes </a:t>
            </a:r>
            <a:r>
              <a:rPr lang="en-US" dirty="0" err="1"/>
              <a:t>mencionado</a:t>
            </a:r>
            <a:r>
              <a:rPr lang="en-US" dirty="0"/>
              <a:t>.</a:t>
            </a: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="" xmlns:a16="http://schemas.microsoft.com/office/drawing/2014/main" id="{2D6504BC-3E92-2B2A-34CF-D7C0B4A1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441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191</Words>
  <Application>Microsoft Office PowerPoint</Application>
  <PresentationFormat>Personalizado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2da REUNIÓN AMPLIADA CENTRO GENERAL DE PADRES</vt:lpstr>
      <vt:lpstr>Diapositiva 2</vt:lpstr>
      <vt:lpstr>Acta Anterior</vt:lpstr>
      <vt:lpstr>ACLE Academias 2025</vt:lpstr>
      <vt:lpstr>Felicitaciones</vt:lpstr>
      <vt:lpstr>Fotos</vt:lpstr>
      <vt:lpstr>Entrega de rendición 2024</vt:lpstr>
      <vt:lpstr>Rendición actividad de junio</vt:lpstr>
      <vt:lpstr>37° Aniversario </vt:lpstr>
      <vt:lpstr>Puntos varios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2da REUNIÓN AMPLIADA CENTRO GENERAL DE PADRES</dc:title>
  <dc:creator>Eparvu</dc:creator>
  <cp:lastModifiedBy>Eparvu</cp:lastModifiedBy>
  <cp:revision>160</cp:revision>
  <dcterms:created xsi:type="dcterms:W3CDTF">2012-07-30T22:48:03Z</dcterms:created>
  <dcterms:modified xsi:type="dcterms:W3CDTF">2025-06-24T14:22:22Z</dcterms:modified>
</cp:coreProperties>
</file>